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0" r:id="rId3"/>
    <p:sldId id="265" r:id="rId4"/>
    <p:sldId id="283" r:id="rId5"/>
    <p:sldId id="282" r:id="rId6"/>
    <p:sldId id="285" r:id="rId7"/>
    <p:sldId id="284" r:id="rId8"/>
    <p:sldId id="281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CBB1B8-2C24-433E-B7F9-6FCAC069A68C}">
          <p14:sldIdLst>
            <p14:sldId id="256"/>
            <p14:sldId id="280"/>
            <p14:sldId id="265"/>
            <p14:sldId id="283"/>
            <p14:sldId id="282"/>
            <p14:sldId id="285"/>
            <p14:sldId id="284"/>
            <p14:sldId id="281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6" autoAdjust="0"/>
    <p:restoredTop sz="87966" autoAdjust="0"/>
  </p:normalViewPr>
  <p:slideViewPr>
    <p:cSldViewPr snapToGrid="0">
      <p:cViewPr varScale="1">
        <p:scale>
          <a:sx n="65" d="100"/>
          <a:sy n="65" d="100"/>
        </p:scale>
        <p:origin x="9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3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6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85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1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23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1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9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4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4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2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2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6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8C90-4327-4E2D-9C61-676FE0F8744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B14551-1959-4217-BD81-12300CF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691" y="3546764"/>
            <a:ext cx="10168161" cy="2323094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Биіктікке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өзіңіздің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жақтарыңызды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білуіңіз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достигать высот, нужно знать свои сильные и слабые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Шиманская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Орыдағандар: 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Нагуманова 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Р.Ж.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Орысқали  Ж. Ә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927449"/>
            <a:ext cx="8534401" cy="20512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3000165"/>
            <a:ext cx="6096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691" y="460318"/>
            <a:ext cx="4513792" cy="15716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28345" y="2423888"/>
            <a:ext cx="5452341" cy="1001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7198" y="1754909"/>
            <a:ext cx="5152572" cy="1712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22172" y="3947886"/>
            <a:ext cx="5815197" cy="2112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4800" y="165100"/>
            <a:ext cx="10147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Платформаға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кірудің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жолдары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r="2479" b="4602"/>
          <a:stretch/>
        </p:blipFill>
        <p:spPr>
          <a:xfrm>
            <a:off x="212903" y="812717"/>
            <a:ext cx="11613367" cy="58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926" y="609599"/>
            <a:ext cx="6220692" cy="55833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Шиманская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SKILLFOLIO</a:t>
            </a:r>
            <a:r>
              <a:rPr lang="kk-KZ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ресейлік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патенттелген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платформасының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авторы, </a:t>
            </a:r>
            <a:r>
              <a:rPr lang="kk-KZ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 табылады</a:t>
            </a:r>
            <a:r>
              <a:rPr lang="kk-KZ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ғылымының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66" r="17918" b="26415"/>
          <a:stretch/>
        </p:blipFill>
        <p:spPr>
          <a:xfrm>
            <a:off x="831273" y="609600"/>
            <a:ext cx="3671454" cy="4762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40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691" y="460318"/>
            <a:ext cx="4513792" cy="15716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28345" y="2423888"/>
            <a:ext cx="5452341" cy="1001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7198" y="1754909"/>
            <a:ext cx="5152572" cy="1712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22172" y="3947886"/>
            <a:ext cx="5815197" cy="2112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7198" y="901700"/>
            <a:ext cx="104528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«SKILLFOLIO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</a:t>
            </a:r>
            <a:r>
              <a:rPr lang="kk-KZ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дың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fontAlgn="base"/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жетістікке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интеллект,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коммуникация,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сыни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691" y="460318"/>
            <a:ext cx="4513792" cy="15716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28345" y="2423888"/>
            <a:ext cx="5452341" cy="1001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7198" y="1754909"/>
            <a:ext cx="5152572" cy="1712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22172" y="3947886"/>
            <a:ext cx="5815197" cy="2112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7198" y="901700"/>
            <a:ext cx="104528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«SKILLFOLIO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</a:t>
            </a:r>
            <a:r>
              <a:rPr lang="kk-KZ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дың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fontAlgn="base"/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жетістікке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/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интеллект,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коммуникация,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сыни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13" y="734291"/>
            <a:ext cx="6789468" cy="518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0"/>
            <a:ext cx="484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0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4" r="4853" b="25023"/>
          <a:stretch/>
        </p:blipFill>
        <p:spPr>
          <a:xfrm>
            <a:off x="124689" y="143395"/>
            <a:ext cx="4682837" cy="66067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9" r="8191" b="28757"/>
          <a:stretch/>
        </p:blipFill>
        <p:spPr>
          <a:xfrm rot="5400000">
            <a:off x="6053504" y="-464807"/>
            <a:ext cx="4797422" cy="72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9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0644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1039388"/>
            <a:ext cx="6886450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95056"/>
          </a:xfrm>
        </p:spPr>
        <p:txBody>
          <a:bodyPr>
            <a:normAutofit fontScale="90000"/>
          </a:bodyPr>
          <a:lstStyle/>
          <a:p>
            <a:pPr algn="ctr"/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SKILLFOLIO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инструмент для выявления сформированности навыков и талантов у детей и взрослых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70763"/>
            <a:ext cx="8596668" cy="1953491"/>
          </a:xfrm>
        </p:spPr>
        <p:txBody>
          <a:bodyPr>
            <a:normAutofit/>
          </a:bodyPr>
          <a:lstStyle/>
          <a:p>
            <a:pPr algn="ctr"/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случае мы говорим про разновидность диагностикик на платформе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SKILLFOLIO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диагностика кидс для родителей дошкольников.</a:t>
            </a:r>
          </a:p>
          <a:p>
            <a:pPr algn="ctr"/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Цель; определить направление развития, выстроить индивидуальную траекторию для работы с детьми, с учетом их особенностей.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2628900"/>
            <a:ext cx="6345381" cy="220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7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691" y="460318"/>
            <a:ext cx="4513792" cy="15716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28345" y="2423888"/>
            <a:ext cx="5452341" cy="1001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7198" y="1754909"/>
            <a:ext cx="5152572" cy="1712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22172" y="3947886"/>
            <a:ext cx="5815197" cy="2112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4800" y="165100"/>
            <a:ext cx="10147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Платформаға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кірудің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жолдары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" r="4635"/>
          <a:stretch/>
        </p:blipFill>
        <p:spPr>
          <a:xfrm>
            <a:off x="673099" y="983538"/>
            <a:ext cx="6628245" cy="5633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77" y="983538"/>
            <a:ext cx="3086100" cy="56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3940</TotalTime>
  <Words>197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Виктория Шиманская –SKILLFOLIO технологиясы эмоционалдық интеллектті дамытудың бірінші ресейлік патенттелген әдістеме платформасының авторы, болып табылады. Психология ғылымының докторы</vt:lpstr>
      <vt:lpstr> </vt:lpstr>
      <vt:lpstr> </vt:lpstr>
      <vt:lpstr> </vt:lpstr>
      <vt:lpstr>Презентация PowerPoint</vt:lpstr>
      <vt:lpstr>Презентация PowerPoint</vt:lpstr>
      <vt:lpstr>Платформа SKILLFOLIO это инструмент для выявления сформированности навыков и талантов у детей и взрослых 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lord_</cp:lastModifiedBy>
  <cp:revision>60</cp:revision>
  <cp:lastPrinted>2024-01-29T09:47:41Z</cp:lastPrinted>
  <dcterms:created xsi:type="dcterms:W3CDTF">2024-01-03T08:40:45Z</dcterms:created>
  <dcterms:modified xsi:type="dcterms:W3CDTF">2024-04-16T08:36:06Z</dcterms:modified>
</cp:coreProperties>
</file>