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C56-F158-431C-9AFA-6CCAB7B40CE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4F19-11F1-473A-854D-658522D47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8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C56-F158-431C-9AFA-6CCAB7B40CE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4F19-11F1-473A-854D-658522D47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6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C56-F158-431C-9AFA-6CCAB7B40CE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4F19-11F1-473A-854D-658522D47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9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C56-F158-431C-9AFA-6CCAB7B40CE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4F19-11F1-473A-854D-658522D47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6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C56-F158-431C-9AFA-6CCAB7B40CE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4F19-11F1-473A-854D-658522D47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7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C56-F158-431C-9AFA-6CCAB7B40CE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4F19-11F1-473A-854D-658522D47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5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C56-F158-431C-9AFA-6CCAB7B40CE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4F19-11F1-473A-854D-658522D47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0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C56-F158-431C-9AFA-6CCAB7B40CE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4F19-11F1-473A-854D-658522D47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9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C56-F158-431C-9AFA-6CCAB7B40CE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4F19-11F1-473A-854D-658522D47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C56-F158-431C-9AFA-6CCAB7B40CE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4F19-11F1-473A-854D-658522D47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7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C56-F158-431C-9AFA-6CCAB7B40CE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4F19-11F1-473A-854D-658522D47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3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77C56-F158-431C-9AFA-6CCAB7B40CE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84F19-11F1-473A-854D-658522D47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4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924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255" y="512618"/>
            <a:ext cx="1786207" cy="1988126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437" y="883227"/>
            <a:ext cx="1617517" cy="16175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217" y="2784762"/>
            <a:ext cx="1669473" cy="1669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1341" y="4832521"/>
            <a:ext cx="1952896" cy="17833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2488" y="4893136"/>
            <a:ext cx="2078182" cy="17795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3958" y="4852930"/>
            <a:ext cx="1762989" cy="17629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/>
          <a:srcRect b="14999"/>
          <a:stretch/>
        </p:blipFill>
        <p:spPr>
          <a:xfrm>
            <a:off x="9110346" y="2666999"/>
            <a:ext cx="1946866" cy="17872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7763" y="393026"/>
            <a:ext cx="1842142" cy="184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6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я &quot;Тау жыныстар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2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Umida</dc:creator>
  <cp:lastModifiedBy>Umida</cp:lastModifiedBy>
  <cp:revision>2</cp:revision>
  <dcterms:created xsi:type="dcterms:W3CDTF">2024-11-20T05:34:42Z</dcterms:created>
  <dcterms:modified xsi:type="dcterms:W3CDTF">2024-11-20T05:50:36Z</dcterms:modified>
</cp:coreProperties>
</file>